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217C"/>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le calcul</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D9217C"/>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0" name="Image 9">
            <a:extLst>
              <a:ext uri="{FF2B5EF4-FFF2-40B4-BE49-F238E27FC236}">
                <a16:creationId xmlns:a16="http://schemas.microsoft.com/office/drawing/2014/main" id="{A0D2A9FA-8185-389F-5B6D-A6AFF1F6D153}"/>
              </a:ext>
            </a:extLst>
          </p:cNvPr>
          <p:cNvPicPr>
            <a:picLocks noChangeAspect="1"/>
          </p:cNvPicPr>
          <p:nvPr userDrawn="1"/>
        </p:nvPicPr>
        <p:blipFill>
          <a:blip r:embed="rId17"/>
          <a:stretch>
            <a:fillRect/>
          </a:stretch>
        </p:blipFill>
        <p:spPr>
          <a:xfrm>
            <a:off x="130931" y="104732"/>
            <a:ext cx="1446551" cy="1249294"/>
          </a:xfrm>
          <a:prstGeom prst="rect">
            <a:avLst/>
          </a:prstGeom>
        </p:spPr>
      </p:pic>
      <p:sp>
        <p:nvSpPr>
          <p:cNvPr id="2" name="ZoneTexte 1">
            <a:extLst>
              <a:ext uri="{FF2B5EF4-FFF2-40B4-BE49-F238E27FC236}">
                <a16:creationId xmlns:a16="http://schemas.microsoft.com/office/drawing/2014/main" id="{784ED843-0CE4-7C00-25A8-67B93B716197}"/>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71611B76-1CC7-3979-8BA7-809ABB7AA41D}"/>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C72B1EC3-35B2-31FC-0594-E9B01B4A1A01}"/>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E8EF508D-9CB3-6A2B-2EB5-073FB89590C6}"/>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818</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38</cp:revision>
  <dcterms:created xsi:type="dcterms:W3CDTF">2023-01-31T08:33:20Z</dcterms:created>
  <dcterms:modified xsi:type="dcterms:W3CDTF">2025-11-26T17:17:35Z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